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66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68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51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093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849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77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314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6876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77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59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72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46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06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0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2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467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017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DC793-F92E-4A48-9482-05602744E01B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285E33-AEB2-4B57-A88C-54058BE79E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8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7200" dirty="0" smtClean="0"/>
              <a:t>Сбережение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18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112" y="0"/>
            <a:ext cx="8878890" cy="69539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694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844" y="-90310"/>
            <a:ext cx="8421512" cy="694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90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667" y="0"/>
            <a:ext cx="8173155" cy="676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1566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289" y="0"/>
            <a:ext cx="83424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16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67" y="0"/>
            <a:ext cx="82747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2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0"/>
            <a:ext cx="81618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1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978" y="0"/>
            <a:ext cx="85231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06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289" y="0"/>
            <a:ext cx="847795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386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67" y="0"/>
            <a:ext cx="8444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40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0"/>
            <a:ext cx="8308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3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0579" y="-104422"/>
            <a:ext cx="8342576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817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444" y="0"/>
            <a:ext cx="83989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32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2179" y="0"/>
            <a:ext cx="8082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944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67" y="0"/>
            <a:ext cx="8732135" cy="6762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14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267" y="0"/>
            <a:ext cx="83989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71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356" y="0"/>
            <a:ext cx="83537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5956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1</Words>
  <Application>Microsoft Office PowerPoint</Application>
  <PresentationFormat>Широкоэкранный</PresentationFormat>
  <Paragraphs>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Грань</vt:lpstr>
      <vt:lpstr>Сбережение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Сбережение</dc:title>
  <dc:creator>Home</dc:creator>
  <cp:lastModifiedBy>Home</cp:lastModifiedBy>
  <cp:revision>2</cp:revision>
  <dcterms:created xsi:type="dcterms:W3CDTF">2022-11-21T03:48:24Z</dcterms:created>
  <dcterms:modified xsi:type="dcterms:W3CDTF">2022-11-21T03:59:32Z</dcterms:modified>
</cp:coreProperties>
</file>